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Architects Daughter" panose="020B0604020202020204" charset="0"/>
      <p:regular r:id="rId20"/>
    </p:embeddedFont>
    <p:embeddedFont>
      <p:font typeface="Love Ya Like A Sister" panose="020B060402020202020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5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dffe2f70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gdffe2f70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c3da622f5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c3da622f5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c86b540d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/>
          </a:p>
        </p:txBody>
      </p:sp>
      <p:sp>
        <p:nvSpPr>
          <p:cNvPr id="161" name="Google Shape;161;gc86b540d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c86b540d3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/>
          </a:p>
        </p:txBody>
      </p:sp>
      <p:sp>
        <p:nvSpPr>
          <p:cNvPr id="89" name="Google Shape;89;gc86b540d3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c886ea6e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gc886ea6e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c86b540d3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gc86b540d3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42403a1a0c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42403a1a0c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c86b540d3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/>
          </a:p>
        </p:txBody>
      </p:sp>
      <p:sp>
        <p:nvSpPr>
          <p:cNvPr id="118" name="Google Shape;118;gc86b540d3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c86b540d3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c86b540d3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42403a1a0c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g42403a1a0c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/>
          </a:p>
        </p:txBody>
      </p:sp>
      <p:sp>
        <p:nvSpPr>
          <p:cNvPr id="139" name="Google Shape;13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marR="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marR="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marR="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hoovermath6.weebly.com" TargetMode="External"/><Relationship Id="rId4" Type="http://schemas.openxmlformats.org/officeDocument/2006/relationships/hyperlink" Target="http://chmsteamfire.weebly.co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Slide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1001000" y="1066800"/>
            <a:ext cx="72657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ove Ya Like A Sister"/>
              <a:buNone/>
            </a:pPr>
            <a:r>
              <a:rPr lang="en-US" sz="3600" b="1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Community House Middle School </a:t>
            </a: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8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Curriculum Night</a:t>
            </a:r>
            <a:r>
              <a:rPr lang="en-US" sz="4800" b="1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-US" sz="8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8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4800" b="1">
              <a:solidFill>
                <a:schemeClr val="dk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ove Ya Like A Sister"/>
              <a:buNone/>
            </a:pPr>
            <a:r>
              <a:rPr lang="en-US" sz="4800" b="1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Mrs. Pelerin’s</a:t>
            </a:r>
            <a:endParaRPr sz="4800" b="1">
              <a:solidFill>
                <a:schemeClr val="dk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ove Ya Like A Sister"/>
              <a:buNone/>
            </a:pPr>
            <a:r>
              <a:rPr lang="en-US" sz="4800" b="1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Math Class</a:t>
            </a:r>
            <a:endParaRPr sz="4800" b="1">
              <a:solidFill>
                <a:schemeClr val="dk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ove Ya Like A Sister"/>
              <a:buNone/>
            </a:pPr>
            <a:endParaRPr sz="4800" b="1">
              <a:solidFill>
                <a:schemeClr val="dk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1371600" y="3975150"/>
            <a:ext cx="6400800" cy="13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2" descr="Slide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2"/>
          <p:cNvSpPr txBox="1"/>
          <p:nvPr/>
        </p:nvSpPr>
        <p:spPr>
          <a:xfrm>
            <a:off x="914400" y="936425"/>
            <a:ext cx="7315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ove Ya Like A Sister"/>
              <a:buNone/>
            </a:pPr>
            <a:r>
              <a:rPr lang="en-US" sz="48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MATH UNITS</a:t>
            </a:r>
            <a:endParaRPr sz="4800" b="0" i="0" u="none" strike="noStrike" cap="none">
              <a:solidFill>
                <a:schemeClr val="dk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150" name="Google Shape;150;p22"/>
          <p:cNvSpPr txBox="1"/>
          <p:nvPr/>
        </p:nvSpPr>
        <p:spPr>
          <a:xfrm>
            <a:off x="1330375" y="1901875"/>
            <a:ext cx="6899100" cy="41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-Ratios and Proportions</a:t>
            </a:r>
            <a:endParaRPr sz="30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-The Number System</a:t>
            </a:r>
            <a:endParaRPr sz="30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-Expressions and Equations</a:t>
            </a:r>
            <a:endParaRPr sz="30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-Geometry</a:t>
            </a:r>
            <a:endParaRPr sz="30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-Statistics and Probability</a:t>
            </a:r>
            <a:endParaRPr sz="30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8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6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22" descr="무료 벡터 그래픽: 칠판, 학교,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57199" y="3463350"/>
            <a:ext cx="2410950" cy="297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3" descr="Slide1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3"/>
          <p:cNvSpPr txBox="1"/>
          <p:nvPr/>
        </p:nvSpPr>
        <p:spPr>
          <a:xfrm>
            <a:off x="685800" y="985950"/>
            <a:ext cx="7772400" cy="8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ove Ya Like A Sister"/>
              <a:buNone/>
            </a:pPr>
            <a:r>
              <a:rPr lang="en-US" sz="48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Tutoring </a:t>
            </a:r>
            <a:endParaRPr sz="4800" b="0" i="0" u="none" strike="noStrike" cap="none">
              <a:solidFill>
                <a:schemeClr val="dk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158" name="Google Shape;158;p23"/>
          <p:cNvSpPr txBox="1"/>
          <p:nvPr/>
        </p:nvSpPr>
        <p:spPr>
          <a:xfrm>
            <a:off x="914400" y="1981200"/>
            <a:ext cx="73152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Monday morning</a:t>
            </a:r>
            <a:endParaRPr sz="4000" b="1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8:15 - 8:45</a:t>
            </a:r>
            <a:endParaRPr sz="4000" b="1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00" b="1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Students should let me know by 8pm on Sunday and come prepared with a question.</a:t>
            </a:r>
            <a:endParaRPr sz="4000" b="1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4" descr="Slide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4"/>
          <p:cNvSpPr txBox="1"/>
          <p:nvPr/>
        </p:nvSpPr>
        <p:spPr>
          <a:xfrm>
            <a:off x="685800" y="834300"/>
            <a:ext cx="7772400" cy="8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ove Ya Like A Sister"/>
              <a:buNone/>
            </a:pPr>
            <a:r>
              <a:rPr lang="en-US" sz="48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Remind </a:t>
            </a:r>
            <a:endParaRPr sz="4800" b="0" i="0" u="none" strike="noStrike" cap="none">
              <a:solidFill>
                <a:schemeClr val="dk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165" name="Google Shape;165;p24"/>
          <p:cNvSpPr txBox="1"/>
          <p:nvPr/>
        </p:nvSpPr>
        <p:spPr>
          <a:xfrm>
            <a:off x="914400" y="1686900"/>
            <a:ext cx="7315200" cy="39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tects Daughter"/>
              <a:buChar char="●"/>
            </a:pPr>
            <a:r>
              <a:rPr lang="en-US" sz="3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Text “@pelerin” to 81010   </a:t>
            </a:r>
            <a:endParaRPr sz="30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5" descr="Slide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5"/>
          <p:cNvSpPr txBox="1"/>
          <p:nvPr/>
        </p:nvSpPr>
        <p:spPr>
          <a:xfrm>
            <a:off x="685800" y="1066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ove Ya Like A Sister"/>
              <a:buNone/>
            </a:pPr>
            <a:r>
              <a:rPr lang="en-US" sz="48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Contact Information</a:t>
            </a:r>
            <a:endParaRPr sz="4800" b="0" i="0" u="none" strike="noStrike" cap="none">
              <a:solidFill>
                <a:schemeClr val="dk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172" name="Google Shape;172;p25"/>
          <p:cNvSpPr txBox="1"/>
          <p:nvPr/>
        </p:nvSpPr>
        <p:spPr>
          <a:xfrm>
            <a:off x="914400" y="1981200"/>
            <a:ext cx="73152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E-mail: </a:t>
            </a:r>
            <a:endParaRPr sz="3200" b="1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1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katherine1.hoover@cms.k12.nc.us</a:t>
            </a:r>
            <a:endParaRPr sz="3200" b="1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1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1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4" descr="Slide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 txBox="1"/>
          <p:nvPr/>
        </p:nvSpPr>
        <p:spPr>
          <a:xfrm>
            <a:off x="685800" y="834300"/>
            <a:ext cx="7772400" cy="8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ove Ya Like A Sister"/>
              <a:buNone/>
            </a:pPr>
            <a:r>
              <a:rPr lang="en-US" sz="48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Math Supplies </a:t>
            </a:r>
            <a:endParaRPr sz="4800" b="0" i="0" u="none" strike="noStrike" cap="none">
              <a:solidFill>
                <a:schemeClr val="dk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93" name="Google Shape;93;p14"/>
          <p:cNvSpPr txBox="1"/>
          <p:nvPr/>
        </p:nvSpPr>
        <p:spPr>
          <a:xfrm>
            <a:off x="914400" y="1686900"/>
            <a:ext cx="7315200" cy="39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tects Daughter"/>
              <a:buChar char="●"/>
            </a:pPr>
            <a:r>
              <a:rPr lang="en-US" sz="3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We are always in need of paper towels and tissues. </a:t>
            </a:r>
            <a:endParaRPr sz="30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tects Daughter"/>
              <a:buChar char="●"/>
            </a:pPr>
            <a:r>
              <a:rPr lang="en-US" sz="3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Students need ear buds, tape, and writing utensils in every class! </a:t>
            </a:r>
            <a:endParaRPr sz="30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tects Daughter"/>
              <a:buChar char="●"/>
            </a:pPr>
            <a:r>
              <a:rPr lang="en-US" sz="3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Students should have a 5 subject math notebook and a calculator</a:t>
            </a:r>
            <a:endParaRPr sz="30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endParaRPr sz="30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5" descr="Slide1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5"/>
          <p:cNvSpPr txBox="1"/>
          <p:nvPr/>
        </p:nvSpPr>
        <p:spPr>
          <a:xfrm>
            <a:off x="685800" y="985950"/>
            <a:ext cx="7772400" cy="8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ove Ya Like A Sister"/>
              <a:buNone/>
            </a:pPr>
            <a:r>
              <a:rPr lang="en-US" sz="48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Daily Schedule </a:t>
            </a:r>
            <a:endParaRPr sz="4800" b="0" i="0" u="none" strike="noStrike" cap="none">
              <a:solidFill>
                <a:schemeClr val="dk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100" name="Google Shape;100;p15"/>
          <p:cNvSpPr txBox="1"/>
          <p:nvPr/>
        </p:nvSpPr>
        <p:spPr>
          <a:xfrm>
            <a:off x="914400" y="1838550"/>
            <a:ext cx="7315200" cy="3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Daily Schedule:</a:t>
            </a:r>
            <a:endParaRPr sz="2400" b="1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Homeroom   	 8:45-9:15</a:t>
            </a:r>
            <a:endParaRPr sz="2400" b="1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-(Locker: Get materials for 1st, 2nd, 3rd)</a:t>
            </a:r>
            <a:endParaRPr sz="2400" b="1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1st Block   		 9:15-10:45</a:t>
            </a:r>
            <a:endParaRPr sz="2400" b="1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2nd Block   	 10:50-12:45 (Lunch: 11:20-11:45)</a:t>
            </a:r>
            <a:endParaRPr sz="2400" b="1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Enrichment   	 12:50-1:15</a:t>
            </a:r>
            <a:endParaRPr sz="2400" b="1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3rd Block   	 1:20-2:45 (Snack)</a:t>
            </a:r>
            <a:endParaRPr sz="2400" b="1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-(Locker: Get materials for 4th and home)</a:t>
            </a:r>
            <a:endParaRPr sz="2400" b="1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4th Block   	 2:50-4:15 (Electives)</a:t>
            </a:r>
            <a:endParaRPr sz="2400" b="1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2800" y="560388"/>
            <a:ext cx="7996750" cy="573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6" descr="Slide1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6"/>
          <p:cNvSpPr txBox="1"/>
          <p:nvPr/>
        </p:nvSpPr>
        <p:spPr>
          <a:xfrm>
            <a:off x="685800" y="798925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ove Ya Like A Sister"/>
              <a:buNone/>
            </a:pPr>
            <a:r>
              <a:rPr lang="en-US" sz="48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Agendas</a:t>
            </a:r>
            <a:endParaRPr sz="4800" b="0" i="0" u="none" strike="noStrike" cap="none">
              <a:solidFill>
                <a:schemeClr val="dk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108" name="Google Shape;108;p16"/>
          <p:cNvSpPr txBox="1"/>
          <p:nvPr/>
        </p:nvSpPr>
        <p:spPr>
          <a:xfrm>
            <a:off x="914400" y="1600200"/>
            <a:ext cx="73152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*Students record homework assignments and important announcement from the board in each class. </a:t>
            </a:r>
            <a:endParaRPr sz="3200" b="1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*This should be your go-to for homework information. </a:t>
            </a:r>
            <a:endParaRPr sz="3200" b="1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*Please check each night.  </a:t>
            </a:r>
            <a:endParaRPr sz="32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b="1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7" descr="Slide1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7"/>
          <p:cNvSpPr txBox="1"/>
          <p:nvPr/>
        </p:nvSpPr>
        <p:spPr>
          <a:xfrm>
            <a:off x="685800" y="798925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ove Ya Like A Sister"/>
              <a:buNone/>
            </a:pPr>
            <a:r>
              <a:rPr lang="en-US" sz="48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Important Information</a:t>
            </a:r>
            <a:endParaRPr sz="4800" b="0" i="0" u="none" strike="noStrike" cap="none">
              <a:solidFill>
                <a:schemeClr val="dk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115" name="Google Shape;115;p17"/>
          <p:cNvSpPr txBox="1"/>
          <p:nvPr/>
        </p:nvSpPr>
        <p:spPr>
          <a:xfrm>
            <a:off x="914400" y="1600200"/>
            <a:ext cx="73152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b="1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Team Fire Website:</a:t>
            </a:r>
            <a:endParaRPr sz="3200" b="1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u="sng">
                <a:solidFill>
                  <a:schemeClr val="hlink"/>
                </a:solidFill>
                <a:latin typeface="Architects Daughter"/>
                <a:ea typeface="Architects Daughter"/>
                <a:cs typeface="Architects Daughter"/>
                <a:sym typeface="Architects Daughter"/>
                <a:hlinkClick r:id="rId4"/>
              </a:rPr>
              <a:t>chmsteamfire.weebly.com</a:t>
            </a:r>
            <a:endParaRPr sz="3200" b="1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b="1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Mrs. Pelerin’s website</a:t>
            </a:r>
            <a:endParaRPr sz="3200" b="1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u="sng">
                <a:solidFill>
                  <a:schemeClr val="hlink"/>
                </a:solidFill>
                <a:latin typeface="Architects Daughter"/>
                <a:ea typeface="Architects Daughter"/>
                <a:cs typeface="Architects Daughter"/>
                <a:sym typeface="Architects Daughter"/>
                <a:hlinkClick r:id="rId5"/>
              </a:rPr>
              <a:t>hoovermath6.weebly.com</a:t>
            </a:r>
            <a:r>
              <a:rPr lang="en-US" sz="3200" b="1" u="sng">
                <a:solidFill>
                  <a:schemeClr val="hlink"/>
                </a:solidFill>
                <a:latin typeface="Architects Daughter"/>
                <a:ea typeface="Architects Daughter"/>
                <a:cs typeface="Architects Daughter"/>
                <a:sym typeface="Architects Daughter"/>
                <a:hlinkClick r:id="rId5"/>
              </a:rPr>
              <a:t> </a:t>
            </a:r>
            <a:endParaRPr sz="32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b="1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8" descr="Slide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8"/>
          <p:cNvSpPr txBox="1"/>
          <p:nvPr/>
        </p:nvSpPr>
        <p:spPr>
          <a:xfrm>
            <a:off x="685800" y="834300"/>
            <a:ext cx="7772400" cy="8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ove Ya Like A Sister"/>
              <a:buNone/>
            </a:pPr>
            <a:r>
              <a:rPr lang="en-US" sz="48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Enrichment Schedule </a:t>
            </a:r>
            <a:endParaRPr sz="4800" b="0" i="0" u="none" strike="noStrike" cap="none">
              <a:solidFill>
                <a:schemeClr val="dk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122" name="Google Shape;122;p18"/>
          <p:cNvSpPr txBox="1"/>
          <p:nvPr/>
        </p:nvSpPr>
        <p:spPr>
          <a:xfrm>
            <a:off x="914400" y="2304750"/>
            <a:ext cx="7315200" cy="33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A-Days:  Teen Time</a:t>
            </a:r>
            <a:endParaRPr sz="30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B-Days:  Enrichment</a:t>
            </a:r>
            <a:endParaRPr sz="30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9" descr="Slide1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9"/>
          <p:cNvSpPr txBox="1"/>
          <p:nvPr/>
        </p:nvSpPr>
        <p:spPr>
          <a:xfrm>
            <a:off x="685800" y="883150"/>
            <a:ext cx="7772400" cy="8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ove Ya Like A Sister"/>
              <a:buNone/>
            </a:pPr>
            <a:r>
              <a:rPr lang="en-US" sz="48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Typical Day in Math Class</a:t>
            </a:r>
            <a:endParaRPr sz="4800" b="0" i="0" u="none" strike="noStrike" cap="none">
              <a:solidFill>
                <a:schemeClr val="dk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129" name="Google Shape;129;p19"/>
          <p:cNvSpPr txBox="1"/>
          <p:nvPr/>
        </p:nvSpPr>
        <p:spPr>
          <a:xfrm>
            <a:off x="843200" y="1587500"/>
            <a:ext cx="7386300" cy="40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chitects Daughter"/>
              <a:buChar char="●"/>
            </a:pPr>
            <a:r>
              <a:rPr lang="en-US" sz="2400">
                <a:latin typeface="Architects Daughter"/>
                <a:ea typeface="Architects Daughter"/>
                <a:cs typeface="Architects Daughter"/>
                <a:sym typeface="Architects Daughter"/>
              </a:rPr>
              <a:t>Bathroom/water/transition before and after class</a:t>
            </a:r>
            <a:endParaRPr sz="24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457200" lvl="0" indent="-38100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chitects Daughter"/>
              <a:buChar char="●"/>
            </a:pPr>
            <a:r>
              <a:rPr lang="en-US" sz="2400">
                <a:latin typeface="Architects Daughter"/>
                <a:ea typeface="Architects Daughter"/>
                <a:cs typeface="Architects Daughter"/>
                <a:sym typeface="Architects Daughter"/>
              </a:rPr>
              <a:t>Warm up</a:t>
            </a:r>
            <a:endParaRPr sz="24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Architects Daughter"/>
                <a:ea typeface="Architects Daughter"/>
                <a:cs typeface="Architects Daughter"/>
                <a:sym typeface="Architects Daughter"/>
              </a:rPr>
              <a:t>		Spiral review, challenge, extra math, etc.</a:t>
            </a:r>
            <a:endParaRPr sz="24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457200" lvl="0" indent="-38100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chitects Daughter"/>
              <a:buChar char="●"/>
            </a:pPr>
            <a:r>
              <a:rPr lang="en-US" sz="2400">
                <a:latin typeface="Architects Daughter"/>
                <a:ea typeface="Architects Daughter"/>
                <a:cs typeface="Architects Daughter"/>
                <a:sym typeface="Architects Daughter"/>
              </a:rPr>
              <a:t>Day’s lesson</a:t>
            </a:r>
            <a:endParaRPr sz="24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457200" lvl="0" indent="-38100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tects Daughter"/>
              <a:buChar char="●"/>
            </a:pPr>
            <a:r>
              <a:rPr lang="en-US" sz="2400">
                <a:latin typeface="Architects Daughter"/>
                <a:ea typeface="Architects Daughter"/>
                <a:cs typeface="Architects Daughter"/>
                <a:sym typeface="Architects Daughter"/>
              </a:rPr>
              <a:t>Practice</a:t>
            </a:r>
            <a:endParaRPr sz="24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457200" lvl="0" indent="-38100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chitects Daughter"/>
              <a:buChar char="●"/>
            </a:pPr>
            <a:r>
              <a:rPr lang="en-US" sz="2400">
                <a:latin typeface="Architects Daughter"/>
                <a:ea typeface="Architects Daughter"/>
                <a:cs typeface="Architects Daughter"/>
                <a:sym typeface="Architects Daughter"/>
              </a:rPr>
              <a:t>Students will have the opportunity for extension &amp; higher level thinking activities</a:t>
            </a:r>
            <a:endParaRPr sz="24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457200" lvl="0" indent="-38100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tects Daughter"/>
              <a:buChar char="●"/>
            </a:pPr>
            <a:r>
              <a:rPr lang="en-US" sz="2400">
                <a:latin typeface="Architects Daughter"/>
                <a:ea typeface="Architects Daughter"/>
                <a:cs typeface="Architects Daughter"/>
                <a:sym typeface="Architects Daughter"/>
              </a:rPr>
              <a:t>Students are responsible for missing work</a:t>
            </a:r>
            <a:endParaRPr sz="24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0" descr="Slide1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0"/>
          <p:cNvSpPr txBox="1"/>
          <p:nvPr/>
        </p:nvSpPr>
        <p:spPr>
          <a:xfrm>
            <a:off x="685800" y="883150"/>
            <a:ext cx="7772400" cy="8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ove Ya Like A Sister"/>
              <a:buNone/>
            </a:pPr>
            <a:r>
              <a:rPr lang="en-US" sz="48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Grading Policy</a:t>
            </a:r>
            <a:endParaRPr sz="4800" b="0" i="0" u="none" strike="noStrike" cap="none">
              <a:solidFill>
                <a:schemeClr val="dk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136" name="Google Shape;136;p20"/>
          <p:cNvSpPr txBox="1"/>
          <p:nvPr/>
        </p:nvSpPr>
        <p:spPr>
          <a:xfrm>
            <a:off x="843200" y="1587500"/>
            <a:ext cx="7386300" cy="40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latin typeface="Architects Daughter"/>
                <a:ea typeface="Architects Daughter"/>
                <a:cs typeface="Architects Daughter"/>
                <a:sym typeface="Architects Daughter"/>
              </a:rPr>
              <a:t>Honors</a:t>
            </a:r>
            <a:endParaRPr sz="24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latin typeface="Architects Daughter"/>
                <a:ea typeface="Architects Daughter"/>
                <a:cs typeface="Architects Daughter"/>
                <a:sym typeface="Architects Daughter"/>
              </a:rPr>
              <a:t>	Informal: 35%  Formal: 65%</a:t>
            </a:r>
            <a:endParaRPr sz="24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latin typeface="Architects Daughter"/>
                <a:ea typeface="Architects Daughter"/>
                <a:cs typeface="Architects Daughter"/>
                <a:sym typeface="Architects Daughter"/>
              </a:rPr>
              <a:t>Math 1</a:t>
            </a:r>
            <a:endParaRPr sz="24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latin typeface="Architects Daughter"/>
                <a:ea typeface="Architects Daughter"/>
                <a:cs typeface="Architects Daughter"/>
                <a:sym typeface="Architects Daughter"/>
              </a:rPr>
              <a:t>	Informal: 30%  Formal: 70%</a:t>
            </a:r>
            <a:endParaRPr sz="24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latin typeface="Architects Daughter"/>
                <a:ea typeface="Architects Daughter"/>
                <a:cs typeface="Architects Daughter"/>
                <a:sym typeface="Architects Daughter"/>
              </a:rPr>
              <a:t>Any student who misses 3 or more assignments in one class will have the opportunity to make up missing work in OR</a:t>
            </a:r>
            <a:endParaRPr sz="24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1" descr="Slide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1"/>
          <p:cNvSpPr txBox="1"/>
          <p:nvPr/>
        </p:nvSpPr>
        <p:spPr>
          <a:xfrm>
            <a:off x="685800" y="834300"/>
            <a:ext cx="7772400" cy="8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200">
                <a:solidFill>
                  <a:srgbClr val="21212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How can you be involved?</a:t>
            </a:r>
            <a:endParaRPr sz="4200">
              <a:solidFill>
                <a:srgbClr val="21212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ove Ya Like A Sister"/>
              <a:buNone/>
            </a:pPr>
            <a:r>
              <a:rPr lang="en-US" sz="48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 </a:t>
            </a:r>
            <a:endParaRPr sz="4800" b="0" i="0" u="none" strike="noStrike" cap="none">
              <a:solidFill>
                <a:schemeClr val="dk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143" name="Google Shape;143;p21"/>
          <p:cNvSpPr txBox="1"/>
          <p:nvPr/>
        </p:nvSpPr>
        <p:spPr>
          <a:xfrm>
            <a:off x="914400" y="1686900"/>
            <a:ext cx="7315200" cy="39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Architects Daughter"/>
                <a:ea typeface="Architects Daughter"/>
                <a:cs typeface="Architects Daughter"/>
                <a:sym typeface="Architects Daughter"/>
              </a:rPr>
              <a:t>* Ask your child to sit down and review his/her math notebook and textbook with you--This is where all of their notes and work will be stored</a:t>
            </a:r>
            <a:endParaRPr sz="24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l" rtl="0">
              <a:lnSpc>
                <a:spcPct val="138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* Review your child’s IXL progress</a:t>
            </a:r>
            <a:endParaRPr sz="30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</Words>
  <Application>Microsoft Office PowerPoint</Application>
  <PresentationFormat>On-screen Show (4:3)</PresentationFormat>
  <Paragraphs>95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Architects Daughter</vt:lpstr>
      <vt:lpstr>Love Ya Like A Sister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Pelerin, Katherine L.</dc:creator>
  <cp:lastModifiedBy>Pelerin, Katherine L.</cp:lastModifiedBy>
  <cp:revision>1</cp:revision>
  <dcterms:modified xsi:type="dcterms:W3CDTF">2018-09-25T17:42:24Z</dcterms:modified>
</cp:coreProperties>
</file>